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ers, Kirsten (SM STU)" initials="KK(S" lastIdx="2" clrIdx="0">
    <p:extLst>
      <p:ext uri="{19B8F6BF-5375-455C-9EA6-DF929625EA0E}">
        <p15:presenceInfo xmlns:p15="http://schemas.microsoft.com/office/powerpoint/2012/main" userId="Koners, Kirsten (SM STU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8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F7D303-B7C4-42E1-B2DC-F773077AD75D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2782E-092E-4A4E-B425-CC1659D501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361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1F4290-1440-494E-BA4A-284F91037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3745D9F-83B4-4C88-A657-2F1A1C3F75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94A6A8-FBFA-4545-9D30-E54155EC9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E328CF-E867-4D3A-B9DC-50ECC2D2E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4048EF-8E9D-43F7-A6B6-08BD03B42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9462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8A61D-1BF4-4F9F-BC2F-37AC82AF9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D1BF869-E469-4D7B-B747-53CE23949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325CF8-8335-4CDC-8DDC-59C00257A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465573-5378-4808-B486-25C8A750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95A683-C576-4273-A213-2466F623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74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D38AE5-F48B-4D04-AC33-26909BF12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363FB1-3D24-4744-8CE5-82707D454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81866E-F558-42AB-869A-3DA137727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677A77-3E89-49AE-B7E9-0BC146B14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ABBE8F-7875-4AC6-A8E7-D4A94B81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80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336C3-BFC3-459C-9173-E74DD2CEC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143D2F-5612-483F-B910-2C3928170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C2F479-0BFD-46FB-A4A5-34CFEF8FF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3A8EC29-3F69-4073-A559-0635AF57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6919DB-59DC-4F43-98F0-25F8E1549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422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D1A4A-15D6-473E-956E-42ADDD6A3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CB3F9E-5834-4C47-A202-68B68A525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541464-6037-40C7-ABD1-0F1854340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4995C14-D319-4381-8F85-8DF3A728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BBA621-71BA-47AB-8E37-6E16FA403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33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A53009-16DA-4F0C-BE67-8828D1BA6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D62E2D-0AB7-4C7C-90C3-CC597BCB6E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04AA20F-E3F5-413F-8000-6921C8638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37301C-D96E-434E-99A6-781BEE9E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2B5058-AC29-44C3-A7BC-FA54441CD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402BC3-12FE-479D-B06A-AB3CCD83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502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8DB089-0B8D-4AF3-8C05-0963BA75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428D8F-6671-4516-AFEC-761A0611F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8637CFB-ABAC-47E4-82BD-22ACBA2AF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C89AFE1-F22C-41F3-A9FD-BC1D3F5AF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F4B8741-64D5-4B5E-B1B8-4EE292A567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C85CE81-71CD-458B-A9E1-F3D5DF9A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05AD5DD-DBAD-486A-9DCA-673AE2ED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BCE2E3A-64B6-4A45-B013-C4157F440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5398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84B9E-4F2B-4917-AC48-9010F723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598AC5-73CB-4948-8DA2-C35A3565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ACF9E5-0E98-4A4C-B456-99E97A0AA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DB78CEC-4E24-460F-B868-FB9C7B9DC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961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70C5E9C-BE55-4039-9F33-9841E3127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5243ADC-41EC-4134-AFBC-5386C3A8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3553235-DDBA-430F-8462-4E428C9FB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05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0FD829-AB0D-4582-A0B8-F65E68B9D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76C431-5484-4EA3-A81B-BFCC001DD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61DEBF3-8FBE-4E21-BA6C-187BA2B45A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9C35074-42DC-40C9-B8DA-1EABD3E3F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53BDD9-5B8C-47D5-903B-FE82F7300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1393C3-7B5C-47A2-B2C9-0426EF0E0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73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DA1CD-B536-4E91-8D7B-400FB8CA7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775A45F-0697-44B8-80C6-2561FC8FD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439F2E6-E719-449E-A06F-6D53BD7E52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B1D990-FD32-497D-B946-CD758F6A9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918D2D6-C480-4EDD-899C-3F27B640E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218762F-1EE8-4A17-931F-43725AEA7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07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31279C5-8FBD-473F-8B42-5C2C640A2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A4053B9-2F0F-41EE-8FDF-507E5A78B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37A4A96-160F-4B2F-846E-1F05C53ED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55F40-18F5-4511-8501-65FD4F45E7E3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FABF92-A3A4-4B06-BBEB-7664DC2A2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EFDA8B-4AC6-4985-9282-567267874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A8446-8AFE-4DED-B0A3-5DC8408AD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44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ssdiagramm: Alternativer Prozess 1">
            <a:extLst>
              <a:ext uri="{FF2B5EF4-FFF2-40B4-BE49-F238E27FC236}">
                <a16:creationId xmlns:a16="http://schemas.microsoft.com/office/drawing/2014/main" id="{0B7AD0CD-E696-4EF6-B720-4B7C2977DB91}"/>
              </a:ext>
            </a:extLst>
          </p:cNvPr>
          <p:cNvSpPr/>
          <p:nvPr/>
        </p:nvSpPr>
        <p:spPr>
          <a:xfrm>
            <a:off x="4638203" y="2059590"/>
            <a:ext cx="2626659" cy="1326777"/>
          </a:xfrm>
          <a:prstGeom prst="flowChartAlternateProcess">
            <a:avLst/>
          </a:prstGeom>
          <a:solidFill>
            <a:srgbClr val="9BDE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Projektteam LGZ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E53D24F-5F75-4523-9994-3317557B9B16}"/>
              </a:ext>
            </a:extLst>
          </p:cNvPr>
          <p:cNvSpPr/>
          <p:nvPr/>
        </p:nvSpPr>
        <p:spPr>
          <a:xfrm>
            <a:off x="1194540" y="1563480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53522BF-E020-4592-8FDB-DB1D1DE88F8F}"/>
              </a:ext>
            </a:extLst>
          </p:cNvPr>
          <p:cNvSpPr/>
          <p:nvPr/>
        </p:nvSpPr>
        <p:spPr>
          <a:xfrm>
            <a:off x="1194539" y="2948433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EB6F139-5024-4767-8B79-2698C5DB3755}"/>
              </a:ext>
            </a:extLst>
          </p:cNvPr>
          <p:cNvSpPr/>
          <p:nvPr/>
        </p:nvSpPr>
        <p:spPr>
          <a:xfrm>
            <a:off x="1189539" y="4285683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49425C3-8E25-495D-B9F7-143A9F2976F0}"/>
              </a:ext>
            </a:extLst>
          </p:cNvPr>
          <p:cNvSpPr/>
          <p:nvPr/>
        </p:nvSpPr>
        <p:spPr>
          <a:xfrm>
            <a:off x="1189539" y="178527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2F792A50-8D60-4D17-BF19-43B77424D195}"/>
              </a:ext>
            </a:extLst>
          </p:cNvPr>
          <p:cNvSpPr/>
          <p:nvPr/>
        </p:nvSpPr>
        <p:spPr>
          <a:xfrm>
            <a:off x="8696051" y="1588031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9C62606-E248-4F82-8D98-6E0E859C9EBD}"/>
              </a:ext>
            </a:extLst>
          </p:cNvPr>
          <p:cNvSpPr/>
          <p:nvPr/>
        </p:nvSpPr>
        <p:spPr>
          <a:xfrm>
            <a:off x="8696051" y="2964931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DC80C5ED-95C7-40C1-B265-C4EFB4AE4F58}"/>
              </a:ext>
            </a:extLst>
          </p:cNvPr>
          <p:cNvSpPr/>
          <p:nvPr/>
        </p:nvSpPr>
        <p:spPr>
          <a:xfrm>
            <a:off x="8696051" y="178527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642937FE-9571-4D17-BA9F-7FC507EA1A00}"/>
              </a:ext>
            </a:extLst>
          </p:cNvPr>
          <p:cNvSpPr/>
          <p:nvPr/>
        </p:nvSpPr>
        <p:spPr>
          <a:xfrm>
            <a:off x="8696050" y="4285683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C619FA69-20CD-4711-A5A8-5ED1F223058D}"/>
              </a:ext>
            </a:extLst>
          </p:cNvPr>
          <p:cNvSpPr/>
          <p:nvPr/>
        </p:nvSpPr>
        <p:spPr>
          <a:xfrm>
            <a:off x="6201862" y="178527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A2A75E6E-8C42-4F29-AE74-15A2925C5E32}"/>
              </a:ext>
            </a:extLst>
          </p:cNvPr>
          <p:cNvSpPr/>
          <p:nvPr/>
        </p:nvSpPr>
        <p:spPr>
          <a:xfrm>
            <a:off x="3620709" y="4308919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D263788C-8720-44DF-B4D3-6E85D39839BD}"/>
              </a:ext>
            </a:extLst>
          </p:cNvPr>
          <p:cNvSpPr/>
          <p:nvPr/>
        </p:nvSpPr>
        <p:spPr>
          <a:xfrm>
            <a:off x="3620708" y="178527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69EC27CF-C93D-413B-895C-1FD27F677445}"/>
              </a:ext>
            </a:extLst>
          </p:cNvPr>
          <p:cNvSpPr/>
          <p:nvPr/>
        </p:nvSpPr>
        <p:spPr>
          <a:xfrm>
            <a:off x="6201862" y="4293666"/>
            <a:ext cx="2034989" cy="1102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40B70D-CEFA-4C96-9496-BD8D968C1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9157" y="5492885"/>
            <a:ext cx="11874230" cy="1228591"/>
          </a:xfrm>
        </p:spPr>
        <p:txBody>
          <a:bodyPr/>
          <a:lstStyle/>
          <a:p>
            <a:pPr marL="228600" indent="-228600" algn="l">
              <a:buAutoNum type="arabicPeriod"/>
            </a:pPr>
            <a:r>
              <a:rPr lang="de-DE" dirty="0"/>
              <a:t>Bitte füllen Sie diesen Strukturplan zu Beginn und zum Ende des Projektes aus (Abgleich zwischen Planung und Ergebnis). Bei den Kästchen handelt es sich um Platzhalter für die geplanten / erfolgreichen Kooperationspartner.</a:t>
            </a:r>
          </a:p>
          <a:p>
            <a:pPr marL="228600" indent="-228600" algn="l">
              <a:buAutoNum type="arabicPeriod"/>
            </a:pPr>
            <a:r>
              <a:rPr lang="de-DE" dirty="0"/>
              <a:t>Beispiele für Kooperationspartner sind u.a. (nicht abschließend): Geldgeber, Kommunalverwaltung / politische Unterstützungen, Hebammen, Praxen, Krankenkassen, Wochenstationen, Beratungsstellen (bspw. pro </a:t>
            </a:r>
            <a:r>
              <a:rPr lang="de-DE" dirty="0" err="1"/>
              <a:t>familia</a:t>
            </a:r>
            <a:r>
              <a:rPr lang="de-DE" dirty="0"/>
              <a:t>, Frühe Hilfen), Integrationsmanager /-beauftragte der Landkreise / Städte, bisherige Vernetzungsstrukturen (u.a. Runde Tische) etc.</a:t>
            </a:r>
          </a:p>
          <a:p>
            <a:pPr marL="228600" indent="-228600" algn="l">
              <a:buAutoNum type="arabicPeriod"/>
            </a:pPr>
            <a:r>
              <a:rPr lang="de-DE" dirty="0"/>
              <a:t>Bitte fügen Sie noch Pfeile ein: a) vom Projektteam ausgehend zu einem Kästchen bedeutet, dass ein Kontakt vom Projektteam ausgehen soll (          ). b) Pfeile an beiden Enden sollen eine erfolgreiche Kooperation darstellen (        ).     </a:t>
            </a:r>
          </a:p>
          <a:p>
            <a:endParaRPr lang="de-DE" dirty="0"/>
          </a:p>
        </p:txBody>
      </p: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A176F88F-0B43-4B65-9836-A0CAC8535088}"/>
              </a:ext>
            </a:extLst>
          </p:cNvPr>
          <p:cNvCxnSpPr/>
          <p:nvPr/>
        </p:nvCxnSpPr>
        <p:spPr>
          <a:xfrm>
            <a:off x="9263395" y="6304977"/>
            <a:ext cx="3437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1DB04007-8FC6-41CC-8613-3F0413EB62E5}"/>
              </a:ext>
            </a:extLst>
          </p:cNvPr>
          <p:cNvCxnSpPr/>
          <p:nvPr/>
        </p:nvCxnSpPr>
        <p:spPr>
          <a:xfrm>
            <a:off x="3035029" y="6485106"/>
            <a:ext cx="27237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5882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Breitbild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Schniepp, Lara (SM STU)</dc:creator>
  <cp:lastModifiedBy>Wiesinger, Marion (SM STU)</cp:lastModifiedBy>
  <cp:revision>8</cp:revision>
  <dcterms:created xsi:type="dcterms:W3CDTF">2025-07-30T12:26:32Z</dcterms:created>
  <dcterms:modified xsi:type="dcterms:W3CDTF">2025-08-05T08:50:57Z</dcterms:modified>
</cp:coreProperties>
</file>